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更新我心意 Change My Heart Oh God"/>
          <p:cNvSpPr txBox="1"/>
          <p:nvPr>
            <p:ph type="ctrTitle"/>
          </p:nvPr>
        </p:nvSpPr>
        <p:spPr>
          <a:xfrm>
            <a:off x="7121128" y="2933700"/>
            <a:ext cx="16958072" cy="6314778"/>
          </a:xfrm>
          <a:prstGeom prst="rect">
            <a:avLst/>
          </a:prstGeom>
          <a:effectLst>
            <a:outerShdw sx="100000" sy="100000" kx="0" ky="0" algn="b" rotWithShape="0" blurRad="0" dist="63500" dir="2700000">
              <a:srgbClr val="FFFFFF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</a:defRPr>
            </a:pPr>
            <a:r>
              <a:rPr spc="-150" sz="15000"/>
              <a:t>更新我心意</a:t>
            </a:r>
            <a:br/>
            <a:r>
              <a:rPr spc="-100" sz="10000"/>
              <a:t>Change My Heart Oh God</a:t>
            </a:r>
          </a:p>
        </p:txBody>
      </p:sp>
      <p:sp>
        <p:nvSpPr>
          <p:cNvPr id="152" name="S306-1"/>
          <p:cNvSpPr txBox="1"/>
          <p:nvPr/>
        </p:nvSpPr>
        <p:spPr>
          <a:xfrm>
            <a:off x="21025161" y="651944"/>
            <a:ext cx="2812727" cy="829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S306-1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更新我心意,…"/>
          <p:cNvSpPr txBox="1"/>
          <p:nvPr>
            <p:ph type="ctrTitle"/>
          </p:nvPr>
        </p:nvSpPr>
        <p:spPr>
          <a:xfrm>
            <a:off x="7121128" y="2933700"/>
            <a:ext cx="16958072" cy="6314778"/>
          </a:xfrm>
          <a:prstGeom prst="rect">
            <a:avLst/>
          </a:prstGeom>
          <a:effectLst>
            <a:outerShdw sx="100000" sy="100000" kx="0" ky="0" algn="b" rotWithShape="0" blurRad="0" dist="63500" dir="2700000">
              <a:srgbClr val="FFFFFF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50" sz="15000"/>
              <a:t>更新我心意, </a:t>
            </a:r>
            <a:endParaRPr spc="-150" sz="15000"/>
          </a:p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50" sz="15000"/>
              <a:t>使我能像你</a:t>
            </a:r>
            <a:r>
              <a:rPr spc="-100" sz="10000"/>
              <a:t>(x2)</a:t>
            </a:r>
          </a:p>
        </p:txBody>
      </p:sp>
      <p:sp>
        <p:nvSpPr>
          <p:cNvPr id="155" name="Change my heart oh God, make it ever true.…"/>
          <p:cNvSpPr txBox="1"/>
          <p:nvPr/>
        </p:nvSpPr>
        <p:spPr>
          <a:xfrm>
            <a:off x="6168330" y="10042228"/>
            <a:ext cx="18380274" cy="277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Change my heart oh God, make it ever true. </a:t>
            </a:r>
          </a:p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Change my heart oh God, may I be like you.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主你是陶匠 我是泥土…"/>
          <p:cNvSpPr txBox="1"/>
          <p:nvPr>
            <p:ph type="ctrTitle"/>
          </p:nvPr>
        </p:nvSpPr>
        <p:spPr>
          <a:xfrm>
            <a:off x="7121128" y="2933700"/>
            <a:ext cx="16958072" cy="6314778"/>
          </a:xfrm>
          <a:prstGeom prst="rect">
            <a:avLst/>
          </a:prstGeom>
          <a:effectLst>
            <a:outerShdw sx="100000" sy="100000" kx="0" ky="0" algn="b" rotWithShape="0" blurRad="0" dist="63500" dir="2700000">
              <a:srgbClr val="FFFFFF"/>
            </a:outerShdw>
          </a:effectLst>
        </p:spPr>
        <p:txBody>
          <a:bodyPr anchor="ctr"/>
          <a:lstStyle/>
          <a:p>
            <a:pPr defTabSz="2121408">
              <a:lnSpc>
                <a:spcPct val="100000"/>
              </a:lnSpc>
              <a:spcBef>
                <a:spcPts val="1300"/>
              </a:spcBef>
              <a:defRPr spc="-100" sz="10005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30" sz="13050"/>
              <a:t>主你是陶匠 我是泥土</a:t>
            </a:r>
            <a:endParaRPr spc="-130" sz="13050"/>
          </a:p>
          <a:p>
            <a:pPr defTabSz="2121408">
              <a:lnSpc>
                <a:spcPct val="100000"/>
              </a:lnSpc>
              <a:spcBef>
                <a:spcPts val="1300"/>
              </a:spcBef>
              <a:defRPr spc="-100" sz="10005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30" sz="13050"/>
              <a:t>模我塑造我 这是我恳求</a:t>
            </a:r>
          </a:p>
        </p:txBody>
      </p:sp>
      <p:sp>
        <p:nvSpPr>
          <p:cNvPr id="158" name="You are the potter, I am the clay.…"/>
          <p:cNvSpPr txBox="1"/>
          <p:nvPr/>
        </p:nvSpPr>
        <p:spPr>
          <a:xfrm>
            <a:off x="6694884" y="10042228"/>
            <a:ext cx="17384316" cy="277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You are the potter, I am the clay.</a:t>
            </a:r>
          </a:p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Mold me and make me, this is what I pray.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更新我心意,…"/>
          <p:cNvSpPr txBox="1"/>
          <p:nvPr>
            <p:ph type="ctrTitle"/>
          </p:nvPr>
        </p:nvSpPr>
        <p:spPr>
          <a:xfrm>
            <a:off x="7121128" y="2933700"/>
            <a:ext cx="16958072" cy="6314778"/>
          </a:xfrm>
          <a:prstGeom prst="rect">
            <a:avLst/>
          </a:prstGeom>
          <a:effectLst>
            <a:outerShdw sx="100000" sy="100000" kx="0" ky="0" algn="b" rotWithShape="0" blurRad="0" dist="63500" dir="2700000">
              <a:srgbClr val="FFFFFF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50" sz="15000"/>
              <a:t>更新我心意, </a:t>
            </a:r>
            <a:endParaRPr spc="-150" sz="15000"/>
          </a:p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50" sz="15000"/>
              <a:t>使我能像你</a:t>
            </a:r>
            <a:r>
              <a:rPr spc="-100" sz="10000"/>
              <a:t>(x2)</a:t>
            </a:r>
          </a:p>
        </p:txBody>
      </p:sp>
      <p:sp>
        <p:nvSpPr>
          <p:cNvPr id="161" name="Change my heart oh God, make it ever true.…"/>
          <p:cNvSpPr txBox="1"/>
          <p:nvPr/>
        </p:nvSpPr>
        <p:spPr>
          <a:xfrm>
            <a:off x="6168330" y="10042228"/>
            <a:ext cx="18380274" cy="277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Change my heart oh God, make it ever true. </a:t>
            </a:r>
          </a:p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Change my heart oh God, may I be like you.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更新我心意,…"/>
          <p:cNvSpPr txBox="1"/>
          <p:nvPr>
            <p:ph type="ctrTitle"/>
          </p:nvPr>
        </p:nvSpPr>
        <p:spPr>
          <a:xfrm>
            <a:off x="7121128" y="2933700"/>
            <a:ext cx="16958072" cy="6314778"/>
          </a:xfrm>
          <a:prstGeom prst="rect">
            <a:avLst/>
          </a:prstGeom>
          <a:effectLst>
            <a:outerShdw sx="100000" sy="100000" kx="0" ky="0" algn="b" rotWithShape="0" blurRad="0" dist="63500" dir="2700000">
              <a:srgbClr val="FFFFFF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50" sz="15000"/>
              <a:t>更新我心意, </a:t>
            </a:r>
            <a:endParaRPr spc="-150" sz="15000"/>
          </a:p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50" sz="15000"/>
              <a:t>使我能像你</a:t>
            </a:r>
            <a:r>
              <a:rPr spc="-100" sz="10000"/>
              <a:t>(x2)</a:t>
            </a:r>
          </a:p>
        </p:txBody>
      </p:sp>
      <p:sp>
        <p:nvSpPr>
          <p:cNvPr id="164" name="Change my heart oh God, make it ever true.…"/>
          <p:cNvSpPr txBox="1"/>
          <p:nvPr/>
        </p:nvSpPr>
        <p:spPr>
          <a:xfrm>
            <a:off x="6168330" y="10042228"/>
            <a:ext cx="18380274" cy="277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Change my heart oh God, make it ever true. </a:t>
            </a:r>
          </a:p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Change my heart oh God, may I be like you.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主你是陶匠 我是泥土…"/>
          <p:cNvSpPr txBox="1"/>
          <p:nvPr>
            <p:ph type="ctrTitle"/>
          </p:nvPr>
        </p:nvSpPr>
        <p:spPr>
          <a:xfrm>
            <a:off x="7121128" y="2933700"/>
            <a:ext cx="16958072" cy="6314778"/>
          </a:xfrm>
          <a:prstGeom prst="rect">
            <a:avLst/>
          </a:prstGeom>
          <a:effectLst>
            <a:outerShdw sx="100000" sy="100000" kx="0" ky="0" algn="b" rotWithShape="0" blurRad="0" dist="63500" dir="2700000">
              <a:srgbClr val="FFFFFF"/>
            </a:outerShdw>
          </a:effectLst>
        </p:spPr>
        <p:txBody>
          <a:bodyPr anchor="ctr"/>
          <a:lstStyle/>
          <a:p>
            <a:pPr defTabSz="2121408">
              <a:lnSpc>
                <a:spcPct val="100000"/>
              </a:lnSpc>
              <a:spcBef>
                <a:spcPts val="1300"/>
              </a:spcBef>
              <a:defRPr spc="-100" sz="10005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30" sz="13050"/>
              <a:t>主你是陶匠 我是泥土</a:t>
            </a:r>
            <a:endParaRPr spc="-130" sz="13050"/>
          </a:p>
          <a:p>
            <a:pPr defTabSz="2121408">
              <a:lnSpc>
                <a:spcPct val="100000"/>
              </a:lnSpc>
              <a:spcBef>
                <a:spcPts val="1300"/>
              </a:spcBef>
              <a:defRPr spc="-100" sz="10005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30" sz="13050"/>
              <a:t>模我塑造我 这是我恳求</a:t>
            </a:r>
          </a:p>
        </p:txBody>
      </p:sp>
      <p:sp>
        <p:nvSpPr>
          <p:cNvPr id="167" name="You are the potter, I am the clay.…"/>
          <p:cNvSpPr txBox="1"/>
          <p:nvPr/>
        </p:nvSpPr>
        <p:spPr>
          <a:xfrm>
            <a:off x="6694884" y="10042228"/>
            <a:ext cx="17384316" cy="277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You are the potter, I am the clay.</a:t>
            </a:r>
          </a:p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Mold me and make me, this is what I pray.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更新我心意,…"/>
          <p:cNvSpPr txBox="1"/>
          <p:nvPr>
            <p:ph type="ctrTitle"/>
          </p:nvPr>
        </p:nvSpPr>
        <p:spPr>
          <a:xfrm>
            <a:off x="7121128" y="2933700"/>
            <a:ext cx="16958072" cy="6314778"/>
          </a:xfrm>
          <a:prstGeom prst="rect">
            <a:avLst/>
          </a:prstGeom>
          <a:effectLst>
            <a:outerShdw sx="100000" sy="100000" kx="0" ky="0" algn="b" rotWithShape="0" blurRad="0" dist="63500" dir="2700000">
              <a:srgbClr val="FFFFFF"/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50" sz="15000"/>
              <a:t>更新我心意, </a:t>
            </a:r>
            <a:endParaRPr spc="-150" sz="15000"/>
          </a:p>
          <a:p>
            <a:pPr>
              <a:lnSpc>
                <a:spcPct val="100000"/>
              </a:lnSpc>
              <a:spcBef>
                <a:spcPts val="1500"/>
              </a:spcBef>
              <a:defRPr spc="-115" sz="11500">
                <a:solidFill>
                  <a:schemeClr val="accent6">
                    <a:satOff val="12785"/>
                    <a:lumOff val="-23589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pc="-150" sz="15000"/>
              <a:t>使我能像你</a:t>
            </a:r>
            <a:r>
              <a:rPr spc="-100" sz="10000"/>
              <a:t>(x2)</a:t>
            </a:r>
          </a:p>
        </p:txBody>
      </p:sp>
      <p:sp>
        <p:nvSpPr>
          <p:cNvPr id="170" name="Change my heart oh God, make it ever true.…"/>
          <p:cNvSpPr txBox="1"/>
          <p:nvPr/>
        </p:nvSpPr>
        <p:spPr>
          <a:xfrm>
            <a:off x="6168330" y="10042228"/>
            <a:ext cx="18380274" cy="277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Change my heart oh God, make it ever true. </a:t>
            </a:r>
          </a:p>
          <a:p>
            <a:pPr>
              <a:spcBef>
                <a:spcPts val="1000"/>
              </a:spcBef>
              <a:defRPr spc="-70" sz="7000">
                <a:latin typeface="Canela Regular"/>
                <a:ea typeface="Canela Regular"/>
                <a:cs typeface="Canela Regular"/>
                <a:sym typeface="Canela Regular"/>
              </a:defRPr>
            </a:pPr>
            <a:r>
              <a:t>Change my heart oh God, may I be like you.</a:t>
            </a:r>
          </a:p>
        </p:txBody>
      </p:sp>
      <p:sp>
        <p:nvSpPr>
          <p:cNvPr id="171" name="Heart"/>
          <p:cNvSpPr/>
          <p:nvPr/>
        </p:nvSpPr>
        <p:spPr>
          <a:xfrm>
            <a:off x="23150732" y="12566872"/>
            <a:ext cx="697607" cy="616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